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5" r:id="rId1"/>
  </p:sldMasterIdLst>
  <p:notesMasterIdLst>
    <p:notesMasterId r:id="rId12"/>
  </p:notesMasterIdLst>
  <p:handoutMasterIdLst>
    <p:handoutMasterId r:id="rId13"/>
  </p:handoutMasterIdLst>
  <p:sldIdLst>
    <p:sldId id="267" r:id="rId2"/>
    <p:sldId id="265" r:id="rId3"/>
    <p:sldId id="257" r:id="rId4"/>
    <p:sldId id="264" r:id="rId5"/>
    <p:sldId id="259" r:id="rId6"/>
    <p:sldId id="260" r:id="rId7"/>
    <p:sldId id="261" r:id="rId8"/>
    <p:sldId id="262" r:id="rId9"/>
    <p:sldId id="266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7"/>
    <p:restoredTop sz="94613"/>
  </p:normalViewPr>
  <p:slideViewPr>
    <p:cSldViewPr snapToGrid="0" snapToObjects="1">
      <p:cViewPr varScale="1">
        <p:scale>
          <a:sx n="115" d="100"/>
          <a:sy n="115" d="100"/>
        </p:scale>
        <p:origin x="91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11/15/15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11/15/15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30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ADVANCED EV3 PROGRAMMING LESSON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5" name="Picture 14" descr="EV3Lessons.com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917" y="473502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63" y="4948514"/>
            <a:ext cx="1265237" cy="1210410"/>
          </a:xfrm>
          <a:prstGeom prst="rect">
            <a:avLst/>
          </a:prstGeom>
        </p:spPr>
      </p:pic>
      <p:sp>
        <p:nvSpPr>
          <p:cNvPr id="18" name="Subtitle 3"/>
          <p:cNvSpPr txBox="1">
            <a:spLocks/>
          </p:cNvSpPr>
          <p:nvPr/>
        </p:nvSpPr>
        <p:spPr>
          <a:xfrm>
            <a:off x="1549400" y="5829838"/>
            <a:ext cx="3749229" cy="4840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By Droids Robotics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73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875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5931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0337263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32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840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763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40716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0909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4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</p:sldLayoutIdLst>
  <p:timing>
    <p:tnLst>
      <p:par>
        <p:cTn id="1" dur="indefinite" restart="never" nodeType="tmRoot"/>
      </p:par>
    </p:tnLst>
  </p:timing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roidsrobotics.org" TargetMode="External"/><Relationship Id="rId4" Type="http://schemas.openxmlformats.org/officeDocument/2006/relationships/hyperlink" Target="http://creativecommons.org/licenses/by-nc-sa/4.0/" TargetMode="Externa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hoosiergirlz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Stall Detection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311910" y="5820929"/>
            <a:ext cx="3445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code from Hoosier </a:t>
            </a:r>
            <a:r>
              <a:rPr lang="en-US" dirty="0" err="1" smtClean="0"/>
              <a:t>Girlz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368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This tutorial was created by Sanjay Seshan and Arvind Seshan from Droids Robotics.</a:t>
            </a:r>
          </a:p>
          <a:p>
            <a:r>
              <a:rPr lang="en-US" smtClean="0"/>
              <a:t>The Code was created by both Hoosier Girlz and Droids Robotics.</a:t>
            </a:r>
          </a:p>
          <a:p>
            <a:pPr lvl="1"/>
            <a:r>
              <a:rPr lang="en-US" smtClean="0"/>
              <a:t>Step 1 and 2a by </a:t>
            </a:r>
            <a:r>
              <a:rPr lang="en-US" smtClean="0">
                <a:hlinkClick r:id="rId2"/>
              </a:rPr>
              <a:t>www.fllhoosiergirlz.com</a:t>
            </a:r>
            <a:endParaRPr lang="en-US" smtClean="0"/>
          </a:p>
          <a:p>
            <a:pPr lvl="1"/>
            <a:r>
              <a:rPr lang="en-US" smtClean="0"/>
              <a:t>Step 2a and 2b by </a:t>
            </a:r>
            <a:r>
              <a:rPr lang="en-US" smtClean="0">
                <a:hlinkClick r:id="rId3"/>
              </a:rPr>
              <a:t>www.droidsrobotics.org</a:t>
            </a:r>
            <a:endParaRPr lang="en-US" smtClean="0"/>
          </a:p>
          <a:p>
            <a:r>
              <a:rPr lang="en-US" smtClean="0"/>
              <a:t>More lessons at www.ev3lessons.com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Credits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NonCommercial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ShareAlike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 4.0 International License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111" y="431284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Lesson Objectives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6760" y="2073040"/>
            <a:ext cx="8351811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Learn what stall detection is and why it is useful</a:t>
            </a:r>
          </a:p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Learn how stall detection can help your robot recover from failures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 how to move on the next block when 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your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robot is 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stalled</a:t>
            </a:r>
          </a:p>
          <a:p>
            <a:pPr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Prerequisites: Math Blocks, Data Wires, Logic Blocks, Loops, Move Block Lesson</a:t>
            </a:r>
          </a:p>
        </p:txBody>
      </p:sp>
    </p:spTree>
    <p:extLst>
      <p:ext uri="{BB962C8B-B14F-4D97-AF65-F5344CB8AC3E}">
        <p14:creationId xmlns:p14="http://schemas.microsoft.com/office/powerpoint/2010/main" val="386764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3997905" cy="430729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Stall detection is a program that stops your motor when the motor gets stuck</a:t>
            </a:r>
          </a:p>
          <a:p>
            <a:r>
              <a:rPr lang="en-US" dirty="0" smtClean="0"/>
              <a:t>If you are an FLL team, you usually have to grab your robot and get a touch penalty if your robot stalls</a:t>
            </a:r>
          </a:p>
          <a:p>
            <a:r>
              <a:rPr lang="en-US" dirty="0" smtClean="0"/>
              <a:t>When you use stall detection techniques, your robot will move on to the next program block</a:t>
            </a:r>
          </a:p>
          <a:p>
            <a:r>
              <a:rPr lang="en-US" dirty="0" smtClean="0"/>
              <a:t>In the video, the robot needs to move the arm down before it says “Good job”.  However, if the motor stalls, it will never say “Good job.”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Stall Detection and Why Use It?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53592" y="5915971"/>
            <a:ext cx="4304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Click on Video to learn </a:t>
            </a:r>
          </a:p>
          <a:p>
            <a:pPr algn="ctr"/>
            <a:r>
              <a:rPr lang="en-US" b="1" dirty="0" smtClean="0"/>
              <a:t>about Stall Detection</a:t>
            </a:r>
            <a:endParaRPr lang="en-US" b="1" dirty="0"/>
          </a:p>
        </p:txBody>
      </p:sp>
      <p:pic>
        <p:nvPicPr>
          <p:cNvPr id="6" name="stal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3593" y="2362630"/>
            <a:ext cx="4304657" cy="278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Move Degrees vs. Move Seconds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6760" y="2073040"/>
            <a:ext cx="835181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our lesson on Move Blocks (Intermediate tab), we said that if you use Move Degrees, your motor may get stuck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 told you that Move Seconds helps avoid stalls, but is not 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as accurate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Are these the only choices?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can you use Move Degrees and prevent stalls?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 show you how in this lesson</a:t>
            </a:r>
          </a:p>
          <a:p>
            <a:endParaRPr lang="en-US" sz="16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28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In this lesson, you will need an arm connected to a motor</a:t>
            </a:r>
          </a:p>
          <a:p>
            <a:r>
              <a:rPr lang="en-US" smtClean="0"/>
              <a:t>We have set our code to use a medium motor connected to motor A – this can be changed to suit your team’s needs</a:t>
            </a:r>
          </a:p>
          <a:p>
            <a:r>
              <a:rPr lang="en-US" smtClean="0"/>
              <a:t>Follow along using the EV3 Code provided. Start with Step 1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08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Step 1: Move Until Stall</a:t>
            </a:r>
            <a:endParaRPr lang="en-US" dirty="0"/>
          </a:p>
        </p:txBody>
      </p:sp>
      <p:pic>
        <p:nvPicPr>
          <p:cNvPr id="7" name="Picture 6" descr="Screen Shot 2014-10-29 at 6.28.39 PM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4003"/>
            <a:ext cx="9144000" cy="317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33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2A: Move Degrees + Stall Detection</a:t>
            </a:r>
            <a:endParaRPr lang="en-US" dirty="0"/>
          </a:p>
        </p:txBody>
      </p:sp>
      <p:pic>
        <p:nvPicPr>
          <p:cNvPr id="7" name="Picture 6" descr="Screen Shot 2014-10-29 at 6.29.45 P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0779"/>
            <a:ext cx="9144000" cy="258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6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2B: Alternate Move Degrees + Stall Detection</a:t>
            </a:r>
            <a:endParaRPr lang="en-US" dirty="0"/>
          </a:p>
        </p:txBody>
      </p:sp>
      <p:pic>
        <p:nvPicPr>
          <p:cNvPr id="7" name="Picture 6" descr="Screen Shot 2014-10-29 at 6.30.10 P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5200"/>
            <a:ext cx="9144000" cy="36643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18208" y="4823343"/>
            <a:ext cx="1331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These blocks are just for the video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36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133600"/>
            <a:ext cx="8574087" cy="399256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What is a stall?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Ans. When you motor gets stuck and the program never moves on to the next block.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Why is stall detection useful?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Ans. When the robot stalls, it gives up on that block of code </a:t>
            </a:r>
            <a:r>
              <a:rPr lang="en-US" smtClean="0"/>
              <a:t>and moves on </a:t>
            </a:r>
            <a:r>
              <a:rPr lang="en-US" dirty="0" smtClean="0"/>
              <a:t>to the next block of code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29452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2816</TotalTime>
  <Words>453</Words>
  <Application>Microsoft Macintosh PowerPoint</Application>
  <PresentationFormat>On-screen Show (4:3)</PresentationFormat>
  <Paragraphs>49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Helvetica Neue</vt:lpstr>
      <vt:lpstr>Wingdings</vt:lpstr>
      <vt:lpstr>Arial</vt:lpstr>
      <vt:lpstr>advanced</vt:lpstr>
      <vt:lpstr>Stall Detection</vt:lpstr>
      <vt:lpstr>Lesson Objectives</vt:lpstr>
      <vt:lpstr>What is Stall Detection and Why Use It? </vt:lpstr>
      <vt:lpstr>Move Degrees vs. Move Seconds</vt:lpstr>
      <vt:lpstr>Requirements</vt:lpstr>
      <vt:lpstr>Step 1: Move Until Stall</vt:lpstr>
      <vt:lpstr>Step 2A: Move Degrees + Stall Detection</vt:lpstr>
      <vt:lpstr>Step 2B: Alternate Move Degrees + Stall Detection</vt:lpstr>
      <vt:lpstr>Discussion Guide</vt:lpstr>
      <vt:lpstr>Credits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Stall Detection</dc:title>
  <cp:lastModifiedBy>Srinivasan Seshan</cp:lastModifiedBy>
  <cp:revision>10</cp:revision>
  <dcterms:created xsi:type="dcterms:W3CDTF">2014-10-28T21:59:38Z</dcterms:created>
  <dcterms:modified xsi:type="dcterms:W3CDTF">2015-11-15T18:06:25Z</dcterms:modified>
</cp:coreProperties>
</file>

<file path=docProps/thumbnail.jpeg>
</file>